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12"/>
  </p:notesMasterIdLst>
  <p:handoutMasterIdLst>
    <p:handoutMasterId r:id="rId13"/>
  </p:handoutMasterIdLst>
  <p:sldIdLst>
    <p:sldId id="2147480103" r:id="rId4"/>
    <p:sldId id="2147480109" r:id="rId5"/>
    <p:sldId id="2147482790" r:id="rId6"/>
    <p:sldId id="2147482792" r:id="rId7"/>
    <p:sldId id="2147482793" r:id="rId8"/>
    <p:sldId id="2147480044" r:id="rId9"/>
    <p:sldId id="2147482797" r:id="rId10"/>
    <p:sldId id="2147482794" r:id="rId11"/>
  </p:sldIdLst>
  <p:sldSz cx="12192000" cy="6858000"/>
  <p:notesSz cx="6858000" cy="9144000"/>
  <p:embeddedFontLs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Open Sans SemiBold" panose="020B0706030804020204" pitchFamily="34" charset="0"/>
      <p:bold r:id="rId18"/>
      <p:boldItalic r:id="rId19"/>
    </p:embeddedFont>
    <p:embeddedFont>
      <p:font typeface="Segoe Sans Text" pitchFamily="2" charset="0"/>
      <p:regular r:id="rId20"/>
      <p:bold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3"/>
          </p14:sldIdLst>
        </p14:section>
        <p14:section name="Agenda" id="{194114FB-11A9-460A-BA65-6CA85323C1BD}">
          <p14:sldIdLst/>
        </p14:section>
        <p14:section name="What are integrations" id="{EC8D1598-32B6-4862-BD41-75607B5706FE}">
          <p14:sldIdLst>
            <p14:sldId id="2147480109"/>
            <p14:sldId id="2147482790"/>
            <p14:sldId id="2147482792"/>
            <p14:sldId id="2147482793"/>
            <p14:sldId id="2147480044"/>
          </p14:sldIdLst>
        </p14:section>
        <p14:section name="Closing" id="{0FBEA999-02FD-4563-A497-455A6982E157}">
          <p14:sldIdLst>
            <p14:sldId id="2147482797"/>
            <p14:sldId id="214748279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B2C69B-0983-3F0D-7493-D5035D3FFFD9}" v="63" dt="2024-11-19T23:16:12.7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056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1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32" Type="http://schemas.microsoft.com/office/2018/10/relationships/authors" Target="authors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11/19/2024 3:13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11/19/2024 3:12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11/19/2024 3:12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594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966A4-BAA8-334A-5E20-1BA5429F4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CB4E3-9C5E-C8E5-FF55-E796AA0E8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CE1BE-00F1-77CB-5628-C61CE1E4A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0DD54-D385-C455-1279-1EFB4A9E1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8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e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jpe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jpe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jpe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7A4B-4064-ABC0-7196-40FAF3BD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7344870" cy="1923604"/>
          </a:xfrm>
        </p:spPr>
        <p:txBody>
          <a:bodyPr/>
          <a:lstStyle/>
          <a:p>
            <a:pPr algn="l"/>
            <a:r>
              <a:rPr lang="en-GB" b="1" i="0" u="none" strike="noStrike">
                <a:effectLst/>
                <a:latin typeface="var(--title-font-family)"/>
              </a:rPr>
              <a:t>Build your own .NET Aspire integrations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2AE6E-5B5A-293D-A188-EA10C2E08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Aaron Powell &amp; David Pine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50030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Types of integrations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47DD7-F235-0D07-D33B-F7BA4DDA8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D3F6-04A7-CDC7-ABE5-FD833FC5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Two types of integrations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E9367-F313-76A1-7335-7215F224B6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Client integrations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6FE34-3CB1-4A89-73BF-0C59EF231D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Hosting integrations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2C6EBF-5F28-1CBD-BA1B-5FF1B5B83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78175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Adds to the app host project.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Something that needs to be “started”.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Used as a reference to other resources.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C3141C-8476-B3BA-8D8E-D44E5494A4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78175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Connection to something provided by the app host.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Default configuration for the connection.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Registers itself with the DI container.</a:t>
            </a:r>
          </a:p>
        </p:txBody>
      </p:sp>
      <p:pic>
        <p:nvPicPr>
          <p:cNvPr id="8" name="Picture 7" descr="A blue cylinder with a gear&#10;&#10;Description automatically generated">
            <a:extLst>
              <a:ext uri="{FF2B5EF4-FFF2-40B4-BE49-F238E27FC236}">
                <a16:creationId xmlns:a16="http://schemas.microsoft.com/office/drawing/2014/main" id="{3FEC3126-472B-BC5F-6808-DEBF9B9CD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28" y="3071349"/>
            <a:ext cx="1059803" cy="1059803"/>
          </a:xfrm>
          <a:prstGeom prst="rect">
            <a:avLst/>
          </a:prstGeom>
        </p:spPr>
      </p:pic>
      <p:pic>
        <p:nvPicPr>
          <p:cNvPr id="10" name="Picture 9" descr="A logo with a dolphin&#10;&#10;Description automatically generated">
            <a:extLst>
              <a:ext uri="{FF2B5EF4-FFF2-40B4-BE49-F238E27FC236}">
                <a16:creationId xmlns:a16="http://schemas.microsoft.com/office/drawing/2014/main" id="{1C0B0573-E9E9-07F0-7616-6688BC6F9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675" y="3135501"/>
            <a:ext cx="1416549" cy="1416549"/>
          </a:xfrm>
          <a:prstGeom prst="rect">
            <a:avLst/>
          </a:prstGeom>
        </p:spPr>
      </p:pic>
      <p:pic>
        <p:nvPicPr>
          <p:cNvPr id="12" name="Picture 11" descr="A blue elephant with white outline&#10;&#10;Description automatically generated">
            <a:extLst>
              <a:ext uri="{FF2B5EF4-FFF2-40B4-BE49-F238E27FC236}">
                <a16:creationId xmlns:a16="http://schemas.microsoft.com/office/drawing/2014/main" id="{E8C00F6B-A9DB-8989-8823-0C6C0CCA4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453" y="4922228"/>
            <a:ext cx="1424281" cy="1469119"/>
          </a:xfrm>
          <a:prstGeom prst="rect">
            <a:avLst/>
          </a:prstGeom>
        </p:spPr>
      </p:pic>
      <p:pic>
        <p:nvPicPr>
          <p:cNvPr id="14" name="Picture 13" descr="A red square object with white shapes and a star&#10;&#10;Description automatically generated">
            <a:extLst>
              <a:ext uri="{FF2B5EF4-FFF2-40B4-BE49-F238E27FC236}">
                <a16:creationId xmlns:a16="http://schemas.microsoft.com/office/drawing/2014/main" id="{0C4191A4-49DA-0282-43E9-56DF135D7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576" y="3863927"/>
            <a:ext cx="898511" cy="770152"/>
          </a:xfrm>
          <a:prstGeom prst="rect">
            <a:avLst/>
          </a:prstGeom>
        </p:spPr>
      </p:pic>
      <p:pic>
        <p:nvPicPr>
          <p:cNvPr id="21" name="Picture 20" descr="A red square object with white shapes and a star&#10;&#10;Description automatically generated">
            <a:extLst>
              <a:ext uri="{FF2B5EF4-FFF2-40B4-BE49-F238E27FC236}">
                <a16:creationId xmlns:a16="http://schemas.microsoft.com/office/drawing/2014/main" id="{5941DD98-C4A7-3FE7-5842-FDE9E80E2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617" y="5056032"/>
            <a:ext cx="608451" cy="521529"/>
          </a:xfrm>
          <a:prstGeom prst="rect">
            <a:avLst/>
          </a:prstGeom>
        </p:spPr>
      </p:pic>
      <p:pic>
        <p:nvPicPr>
          <p:cNvPr id="7" name="Picture 2" descr="Python Logo - PNG y Vector">
            <a:extLst>
              <a:ext uri="{FF2B5EF4-FFF2-40B4-BE49-F238E27FC236}">
                <a16:creationId xmlns:a16="http://schemas.microsoft.com/office/drawing/2014/main" id="{5D18C380-9B25-33D4-E3B4-02248F503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20" y="4413432"/>
            <a:ext cx="1156085" cy="128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A4A3CE2-77A4-9FB1-96FE-3536D946C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597" y="2347781"/>
            <a:ext cx="1810800" cy="18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pm Logo PNG Transparent &amp; SVG Vector - Freebie Supply">
            <a:extLst>
              <a:ext uri="{FF2B5EF4-FFF2-40B4-BE49-F238E27FC236}">
                <a16:creationId xmlns:a16="http://schemas.microsoft.com/office/drawing/2014/main" id="{20E9CB25-814D-03D8-EA96-3357E3E4B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29" y="6090422"/>
            <a:ext cx="1496533" cy="58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q Logo and Brand Identity on Behance">
            <a:extLst>
              <a:ext uri="{FF2B5EF4-FFF2-40B4-BE49-F238E27FC236}">
                <a16:creationId xmlns:a16="http://schemas.microsoft.com/office/drawing/2014/main" id="{870E2393-AA46-6D0A-5BDB-6575BA22C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800" y="5224837"/>
            <a:ext cx="1958825" cy="14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Qdrant? - Qdrant">
            <a:extLst>
              <a:ext uri="{FF2B5EF4-FFF2-40B4-BE49-F238E27FC236}">
                <a16:creationId xmlns:a16="http://schemas.microsoft.com/office/drawing/2014/main" id="{FB0F2788-0561-6E2C-D8F9-082F88149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057" y="5831218"/>
            <a:ext cx="2248425" cy="75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hatgpt Brands Circular icon">
            <a:extLst>
              <a:ext uri="{FF2B5EF4-FFF2-40B4-BE49-F238E27FC236}">
                <a16:creationId xmlns:a16="http://schemas.microsoft.com/office/drawing/2014/main" id="{9EEDA2B0-20DF-C727-B2BA-24FA7C3F2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166" y="2934397"/>
            <a:ext cx="1113792" cy="111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apr Decal – CNCF Store | Get stickers, t-shirts, hoodies, and more.">
            <a:extLst>
              <a:ext uri="{FF2B5EF4-FFF2-40B4-BE49-F238E27FC236}">
                <a16:creationId xmlns:a16="http://schemas.microsoft.com/office/drawing/2014/main" id="{001B94A6-53E4-49F4-46B1-38D2B21B0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522" y="5505491"/>
            <a:ext cx="1419840" cy="17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loudification - We build Clouds 🚀☁️">
            <a:extLst>
              <a:ext uri="{FF2B5EF4-FFF2-40B4-BE49-F238E27FC236}">
                <a16:creationId xmlns:a16="http://schemas.microsoft.com/office/drawing/2014/main" id="{A9B1AA4F-55B3-CE64-50F2-823DF1EC5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509" y="5631820"/>
            <a:ext cx="1015402" cy="100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Keycloak Integration : Part 1 : Overview – Sairam Krish – Medium">
            <a:extLst>
              <a:ext uri="{FF2B5EF4-FFF2-40B4-BE49-F238E27FC236}">
                <a16:creationId xmlns:a16="http://schemas.microsoft.com/office/drawing/2014/main" id="{9197CBC9-128B-4FB6-AA71-977A98A10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020" y="4068815"/>
            <a:ext cx="2915962" cy="84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rch Meetup#7- Milvus 新征程，拥抱云原生的 Milvus v2.0">
            <a:extLst>
              <a:ext uri="{FF2B5EF4-FFF2-40B4-BE49-F238E27FC236}">
                <a16:creationId xmlns:a16="http://schemas.microsoft.com/office/drawing/2014/main" id="{6F2D989A-CA64-AC94-C733-D35ADBC3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937" y="2934397"/>
            <a:ext cx="1000407" cy="100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Why MongoDB Stock Jumped Today | The Motley Fool">
            <a:extLst>
              <a:ext uri="{FF2B5EF4-FFF2-40B4-BE49-F238E27FC236}">
                <a16:creationId xmlns:a16="http://schemas.microsoft.com/office/drawing/2014/main" id="{75B6FD91-8F21-74DA-DEC5-8CAEC2F92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076" y="3974024"/>
            <a:ext cx="1757632" cy="8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RabbitMQ, rotated logo, black background Stock Photo - Alamy">
            <a:extLst>
              <a:ext uri="{FF2B5EF4-FFF2-40B4-BE49-F238E27FC236}">
                <a16:creationId xmlns:a16="http://schemas.microsoft.com/office/drawing/2014/main" id="{C24E8AAE-437F-233F-B2A8-027EBA6F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321" y="3002242"/>
            <a:ext cx="2224304" cy="66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Azure has a new logo, but where do you download it? Here!">
            <a:extLst>
              <a:ext uri="{FF2B5EF4-FFF2-40B4-BE49-F238E27FC236}">
                <a16:creationId xmlns:a16="http://schemas.microsoft.com/office/drawing/2014/main" id="{EFC1B233-F86A-F6F1-244D-A197C187A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813" y="3135501"/>
            <a:ext cx="898603" cy="89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Amazon Cloud Services, AWS Branding, Computing Logo Transparent">
            <a:extLst>
              <a:ext uri="{FF2B5EF4-FFF2-40B4-BE49-F238E27FC236}">
                <a16:creationId xmlns:a16="http://schemas.microsoft.com/office/drawing/2014/main" id="{F87BCC63-1F29-35E8-6202-345511B80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149" y="4629651"/>
            <a:ext cx="857316" cy="51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NASCAR uses NATS to distribute real-time telemetry data | NATS blog">
            <a:extLst>
              <a:ext uri="{FF2B5EF4-FFF2-40B4-BE49-F238E27FC236}">
                <a16:creationId xmlns:a16="http://schemas.microsoft.com/office/drawing/2014/main" id="{32143548-F0A4-2621-3251-99827FA0E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178" y="4947056"/>
            <a:ext cx="1575010" cy="4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Kafka vertical logo transparent PNG - StickPNG">
            <a:extLst>
              <a:ext uri="{FF2B5EF4-FFF2-40B4-BE49-F238E27FC236}">
                <a16:creationId xmlns:a16="http://schemas.microsoft.com/office/drawing/2014/main" id="{9BDE7371-FA35-A7AB-5960-E2B2B2A01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394" y="5352088"/>
            <a:ext cx="918979" cy="100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110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CE0C1-4788-E89D-31C8-2B6B66268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6875D-6C0D-3BAC-8DC1-99B5DA31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E1349-5CA6-5DFF-1B10-61B4F497C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Introducing the .NET Aspire Community Toolkit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21751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CC2DE-CA27-B7F5-58CF-482379DCD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E73D-6E25-8323-C02B-8FEAF29A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.NET Aspire Community Toolkit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F8B95-FD4E-8219-198A-5CF18051A8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 dirty="0"/>
              <a:t>Collaborate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43585-9502-E091-F6B0-E6E214C737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080296"/>
          </a:xfrm>
        </p:spPr>
        <p:txBody>
          <a:bodyPr/>
          <a:lstStyle/>
          <a:p>
            <a:r>
              <a:rPr lang="en-US"/>
              <a:t>Custom integrations for .NET Aspire.</a:t>
            </a:r>
          </a:p>
          <a:p>
            <a:r>
              <a:rPr lang="en-US"/>
              <a:t>Open Source.</a:t>
            </a:r>
          </a:p>
          <a:p>
            <a:r>
              <a:rPr lang="en-US"/>
              <a:t>A .NET Foundation project.</a:t>
            </a:r>
          </a:p>
          <a:p>
            <a:r>
              <a:rPr lang="en-US"/>
              <a:t>Community focused.</a:t>
            </a:r>
          </a:p>
        </p:txBody>
      </p:sp>
      <p:pic>
        <p:nvPicPr>
          <p:cNvPr id="15" name="Picture Placeholder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E89E1F2-8B59-D51C-12E2-CC788A18F7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245" r="13245"/>
          <a:stretch>
            <a:fillRect/>
          </a:stretch>
        </p:blipFill>
        <p:spPr/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767F11-23FD-F7F0-17D8-965CDCF9881E}"/>
              </a:ext>
            </a:extLst>
          </p:cNvPr>
          <p:cNvSpPr txBox="1"/>
          <p:nvPr/>
        </p:nvSpPr>
        <p:spPr>
          <a:xfrm>
            <a:off x="680758" y="6085931"/>
            <a:ext cx="6699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>
                <a:solidFill>
                  <a:schemeClr val="bg2"/>
                </a:solidFill>
              </a:rPr>
              <a:t>https://aka.ms/communitytoolkit/aspire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168FED-2079-A157-6034-30E650DC5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11" y="3793935"/>
            <a:ext cx="2173872" cy="218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344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5452803" cy="1046440"/>
          </a:xfrm>
        </p:spPr>
        <p:txBody>
          <a:bodyPr wrap="square" anchor="t">
            <a:normAutofit/>
          </a:bodyPr>
          <a:lstStyle/>
          <a:p>
            <a:r>
              <a:rPr lang="en-US" sz="3100" dirty="0"/>
              <a:t>Demo:</a:t>
            </a:r>
            <a:br>
              <a:rPr lang="en-US" sz="3100" dirty="0"/>
            </a:br>
            <a:r>
              <a:rPr lang="en-US" sz="3100" dirty="0"/>
              <a:t>Let’s create an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 wrap="square" anchor="t">
            <a:normAutofit fontScale="85000" lnSpcReduction="1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Aaron &amp; David dive into VS Code to build an integration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08DBB1-C80E-936C-5493-A04544BA25C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r="-1" b="-1"/>
          <a:stretch/>
        </p:blipFill>
        <p:spPr>
          <a:xfrm>
            <a:off x="718931" y="662810"/>
            <a:ext cx="1260435" cy="12604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21">
            <a:extLst>
              <a:ext uri="{FF2B5EF4-FFF2-40B4-BE49-F238E27FC236}">
                <a16:creationId xmlns:a16="http://schemas.microsoft.com/office/drawing/2014/main" id="{F2841E0D-4FEB-5702-BE68-62D788B52F1B}"/>
              </a:ext>
            </a:extLst>
          </p:cNvPr>
          <p:cNvSpPr/>
          <p:nvPr/>
        </p:nvSpPr>
        <p:spPr>
          <a:xfrm>
            <a:off x="555359" y="4912492"/>
            <a:ext cx="11050081" cy="9648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6" name="Rounded Rectangle 21">
            <a:extLst>
              <a:ext uri="{FF2B5EF4-FFF2-40B4-BE49-F238E27FC236}">
                <a16:creationId xmlns:a16="http://schemas.microsoft.com/office/drawing/2014/main" id="{DE87395B-E91A-327D-8C1B-4DEE26C833B1}"/>
              </a:ext>
            </a:extLst>
          </p:cNvPr>
          <p:cNvSpPr/>
          <p:nvPr/>
        </p:nvSpPr>
        <p:spPr>
          <a:xfrm>
            <a:off x="570960" y="2844000"/>
            <a:ext cx="11050081" cy="9648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7D93548-45BA-6F60-0CDA-2D1BCC82A9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33546"/>
            <a:ext cx="2313432" cy="276999"/>
          </a:xfrm>
        </p:spPr>
        <p:txBody>
          <a:bodyPr/>
          <a:lstStyle/>
          <a:p>
            <a:r>
              <a:rPr lang="en-AU"/>
              <a:t>GitHub Repo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B471C1B-8CCC-1AEF-50A3-A00AE47613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9942" y="3245230"/>
            <a:ext cx="2815200" cy="184666"/>
          </a:xfrm>
        </p:spPr>
        <p:txBody>
          <a:bodyPr/>
          <a:lstStyle/>
          <a:p>
            <a:r>
              <a:rPr lang="en-US" b="1" dirty="0"/>
              <a:t>aka.ms/communitytoolkit/aspire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FE9E5-C4CD-0E62-6DD9-008D38A31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80708"/>
            <a:ext cx="11050081" cy="615553"/>
          </a:xfrm>
        </p:spPr>
        <p:txBody>
          <a:bodyPr/>
          <a:lstStyle/>
          <a:p>
            <a:r>
              <a:rPr lang="en-US" dirty="0"/>
              <a:t>🔗</a:t>
            </a:r>
            <a:r>
              <a:rPr lang="en-AU" dirty="0"/>
              <a:t> Resources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9AEE882-34D1-AAAE-4564-3847E8010F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33546"/>
            <a:ext cx="2313432" cy="276999"/>
          </a:xfrm>
        </p:spPr>
        <p:txBody>
          <a:bodyPr/>
          <a:lstStyle/>
          <a:p>
            <a:r>
              <a:rPr lang="en-AU"/>
              <a:t>Announcement blog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AEAA680-F0D7-5F5D-00CC-149B93BA55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74400" y="3255497"/>
            <a:ext cx="3016799" cy="184666"/>
          </a:xfrm>
        </p:spPr>
        <p:txBody>
          <a:bodyPr/>
          <a:lstStyle/>
          <a:p>
            <a:r>
              <a:rPr lang="en-US" b="1" dirty="0"/>
              <a:t>aka.ms/communitytoolkit/aspire/blog</a:t>
            </a:r>
            <a:endParaRPr lang="en-AU" b="1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2AD4869-0A04-D1A8-B579-E1A21A1AA6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33546"/>
            <a:ext cx="2313432" cy="276999"/>
          </a:xfrm>
        </p:spPr>
        <p:txBody>
          <a:bodyPr/>
          <a:lstStyle/>
          <a:p>
            <a:r>
              <a:rPr lang="en-AU"/>
              <a:t>Docs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EB844C3-16B5-347B-F521-6CF86C0E09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3885" y="3224897"/>
            <a:ext cx="3047999" cy="184666"/>
          </a:xfrm>
        </p:spPr>
        <p:txBody>
          <a:bodyPr/>
          <a:lstStyle/>
          <a:p>
            <a:r>
              <a:rPr lang="en-US" b="1" dirty="0"/>
              <a:t>aka.ms/communitytoolkit/aspire/docs</a:t>
            </a:r>
            <a:endParaRPr lang="en-AU" b="1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A782C1A-8DF9-5CF2-6180-CFAB106BFC6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87072"/>
            <a:ext cx="2313432" cy="276999"/>
          </a:xfrm>
        </p:spPr>
        <p:txBody>
          <a:bodyPr/>
          <a:lstStyle/>
          <a:p>
            <a:r>
              <a:rPr lang="en-AU" dirty="0"/>
              <a:t>Hosting Integration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360E086-0A24-7546-112F-65197723C3A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377600" y="5306900"/>
            <a:ext cx="3398400" cy="184666"/>
          </a:xfrm>
        </p:spPr>
        <p:txBody>
          <a:bodyPr/>
          <a:lstStyle/>
          <a:p>
            <a:r>
              <a:rPr lang="en-AU" b="1" dirty="0"/>
              <a:t>aka.ms/dotnet/aspire/hosting-integration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16BC4-F57F-2364-28BB-44C41D5544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87072"/>
            <a:ext cx="2313432" cy="276999"/>
          </a:xfrm>
        </p:spPr>
        <p:txBody>
          <a:bodyPr/>
          <a:lstStyle/>
          <a:p>
            <a:r>
              <a:rPr lang="en-AU"/>
              <a:t>.NET Aspire</a:t>
            </a:r>
          </a:p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72B2A-DE2C-E5CF-E1C4-265CEC87320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5295359"/>
            <a:ext cx="2313432" cy="184666"/>
          </a:xfrm>
        </p:spPr>
        <p:txBody>
          <a:bodyPr/>
          <a:lstStyle/>
          <a:p>
            <a:r>
              <a:rPr lang="en-US" b="1" dirty="0"/>
              <a:t>aka.ms/dotnet/aspire</a:t>
            </a:r>
            <a:endParaRPr lang="en-AU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5114C6-2A55-DF48-687D-9927C663CC0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87072"/>
            <a:ext cx="2313432" cy="276999"/>
          </a:xfrm>
        </p:spPr>
        <p:txBody>
          <a:bodyPr/>
          <a:lstStyle/>
          <a:p>
            <a:r>
              <a:rPr lang="en-AU" dirty="0"/>
              <a:t>Client Integration</a:t>
            </a:r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E73CFE5A-7447-1C5C-9F05-B127EF73B199}"/>
              </a:ext>
            </a:extLst>
          </p:cNvPr>
          <p:cNvSpPr txBox="1">
            <a:spLocks/>
          </p:cNvSpPr>
          <p:nvPr/>
        </p:nvSpPr>
        <p:spPr>
          <a:xfrm>
            <a:off x="7664684" y="5310259"/>
            <a:ext cx="3398400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/>
              <a:t>aka.ms/dotnet/aspire/client-integration</a:t>
            </a:r>
          </a:p>
        </p:txBody>
      </p:sp>
    </p:spTree>
    <p:extLst>
      <p:ext uri="{BB962C8B-B14F-4D97-AF65-F5344CB8AC3E}">
        <p14:creationId xmlns:p14="http://schemas.microsoft.com/office/powerpoint/2010/main" val="7301481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0DB9C-46F3-1E75-751C-00D1D188F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05B90873-CC9A-E6A0-89B9-B1D7B702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C5AEC0C7-0F8D-4681-E711-254EDF0CA91E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B96F9EA4-B913-6E0C-DD5D-A03CEF4D9CE1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A9937E-7314-023C-D83B-5193A5E33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5B6A6C-4F6C-B76A-6D6E-D49BAC7DB190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7B84F78C-C469-29ED-E231-74443F070C00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037F9A3C-81F9-811E-792A-FA599B6D1FA4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24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2398</Words>
  <Application>Microsoft Office PowerPoint</Application>
  <PresentationFormat>Widescreen</PresentationFormat>
  <Paragraphs>315</Paragraphs>
  <Slides>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Azure 2023 Template</vt:lpstr>
      <vt:lpstr>Build your own .NET Aspire integrations</vt:lpstr>
      <vt:lpstr>01</vt:lpstr>
      <vt:lpstr>Two types of integrations</vt:lpstr>
      <vt:lpstr>02</vt:lpstr>
      <vt:lpstr>.NET Aspire Community Toolkit</vt:lpstr>
      <vt:lpstr>Demo: Let’s create an integration</vt:lpstr>
      <vt:lpstr>🔗 Resources</vt:lpstr>
      <vt:lpstr>Get .NET 9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27</cp:revision>
  <dcterms:created xsi:type="dcterms:W3CDTF">2024-10-07T23:57:31Z</dcterms:created>
  <dcterms:modified xsi:type="dcterms:W3CDTF">2024-11-19T23:16:16Z</dcterms:modified>
  <cp:category/>
</cp:coreProperties>
</file>